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E1AEE-7CE4-5DDB-4341-AFD95F2FF5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62C578-7A96-1CF4-FA58-C512BD8063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EDD40-B59A-24FD-9C6E-77BD45B22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2750D-9005-A540-C013-14D4E34F5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10669-998E-B9E5-B272-94A4D6D1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390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2969B-D229-FC0D-C041-1B23F8AD1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EDB859-76BF-BE9A-C86C-624CA2DE5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3BEFC-6A96-5156-EFF6-3B639532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99C93-B11D-08C6-C3D6-5BE20E00E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ADB7F-8A2B-0431-74EC-70B17A371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123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C111D5-A9D2-9229-36F3-B02A8FD72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3D5B03-4F95-9BEE-DD89-05334D696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E2308-3955-BB67-159A-BC4ACD9E0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0211B-8163-3963-25FA-BA3DEBC83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65E0C-84AA-F492-64B7-E91594C82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40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8C6B8-85EF-36E1-FCCA-A456C16F0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C97E7-8C47-EF6A-2AB0-AD9527AFB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900EF-E502-F62B-EC90-25CB6D363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7BD9E-4BC4-3D5B-6F6F-0416A8E15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DC243-6595-9FB7-A762-FAA6BCCA1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380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16917-6FAD-772A-BAC1-C92511EB1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121A5-B23C-E0B2-ABC5-CC29720B5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BF8F2-1E9C-0CFE-A808-0769412BA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05DB85-8C71-94D2-D0EB-A8615DA8F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50ABE-79A9-5AA1-7E7C-9FCFA454A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67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07035-3BFC-9D85-B881-DD8EA28FD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D0CC5-B95C-D29C-5362-B5C6A6C474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73FE65-C4DB-43C7-D970-F3001E1D5A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D5B2F-766A-532C-2247-6752495F0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1C275-2D32-D3AD-6A7D-DAAA341FC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EB26B-AFCA-9F29-6D77-F648CFB49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456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E297-8892-06A4-97B6-BA88B1256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505C99-6528-A982-CC5D-E0D26902B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90DDB-DBBD-FF9E-209A-8C7C9E6B11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9C3848-E773-9E94-2D58-4EE79934E3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9F3401-E14A-DD46-88D1-5B35668E19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905C5A-D0B4-05D6-CD4F-27411BE9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E9100C-998C-3561-3321-B7C5A02A9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F01998-11DE-368C-D35F-8521E91E8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84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829D8-7B9E-911F-FC12-11643DE75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376D8D-CEDA-DD55-F9C9-F57368735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D969A2-BEF7-2CDF-715F-E3CB0BF17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DF442-7B48-50CB-EDEF-1B3AF0BFF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35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97E2D4-1CEA-F1C7-E590-4793859AF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3020CA-EAE6-EEB1-6BB1-7F900F4DC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DFC6C8-84B9-0F90-E2CB-5AE9D19E0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01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E9ED-A8F9-3C76-F582-8E436AFDF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CBE47-458B-2CF0-3EBC-7EA1CFBD1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CE87A5-056D-BBDA-DFA9-E0AA62327E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FEFED0-F15A-BE02-D4E1-7CF8A91B7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EAE6E6-FC89-3273-572C-4BF7CAB3A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EC94FE-AC24-243B-6170-120426B3C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80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E40FE-BCBC-1804-F5D5-D49151B81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ACCDE0-1F79-E131-5A23-6FDC47B82F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8E11B5-111E-ABEE-BADF-EAAB8FF07C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02978-531E-85DB-E892-7D9B2DE4A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13C460-AC0C-3FAB-375E-AD56DFC45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A1C60-6EB3-B44F-3192-FD2D5AFC7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77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99C12A-FF67-2296-73A5-F36C72645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0B8EB-1DAC-2048-CA1B-4CB5EA66B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1BD87-F0ED-CF30-E4D8-54FB29F26C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49EAA-E9C5-42B8-94FA-E018157CD616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2060C-7666-6F2E-2275-92F795938C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1C2FF-302D-D8E2-F896-2AFDEE433A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795CB-F04D-4DBD-8FE9-BAE9D8227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9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6F89E-317F-4896-A22E-1FE747323F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61B5B1-7638-4BFE-D06F-29EDC58848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0437C7B-2391-111E-DF7C-659EF47A82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862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63"/>
    </mc:Choice>
    <mc:Fallback>
      <p:transition spd="slow" advTm="9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Bhavya Charitha Mudhireddy</dc:creator>
  <cp:lastModifiedBy>Bhavya Charitha Mudhireddy</cp:lastModifiedBy>
  <cp:revision>1</cp:revision>
  <dcterms:created xsi:type="dcterms:W3CDTF">2024-09-14T16:48:27Z</dcterms:created>
  <dcterms:modified xsi:type="dcterms:W3CDTF">2024-09-14T16:48:51Z</dcterms:modified>
</cp:coreProperties>
</file>

<file path=docProps/thumbnail.jpeg>
</file>